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61" r:id="rId2"/>
    <p:sldId id="262" r:id="rId3"/>
    <p:sldId id="263" r:id="rId4"/>
    <p:sldId id="264" r:id="rId5"/>
    <p:sldId id="265" r:id="rId6"/>
    <p:sldId id="266" r:id="rId7"/>
    <p:sldId id="267" r:id="rId8"/>
    <p:sldId id="268" r:id="rId9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154"/>
    <p:restoredTop sz="94709"/>
  </p:normalViewPr>
  <p:slideViewPr>
    <p:cSldViewPr snapToGrid="0" snapToObjects="1">
      <p:cViewPr varScale="1">
        <p:scale>
          <a:sx n="93" d="100"/>
          <a:sy n="93" d="100"/>
        </p:scale>
        <p:origin x="780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56834C3-EBA1-5D4F-AB67-9394D9542C5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976593F4-0B97-4543-8170-55B9E346AD9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AF60938D-ACDD-3042-B5DD-16D5B41810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7EE596-21CA-5642-A20A-78384BD70D20}" type="datetimeFigureOut">
              <a:rPr kumimoji="1" lang="ja-JP" altLang="en-US" smtClean="0"/>
              <a:t>2025/11/12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83102DA0-F601-7240-BB08-422EEC8594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9EDA17B3-62EC-5846-915A-423CAD2913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7439D3-E06A-7647-8BED-82732AC2A5D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27926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23CAC34-94F7-1B40-B2AC-D717FEA53B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A081863B-FC59-1449-8A2A-13D1ADAFFD0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C5FEB030-01D7-2B43-B373-503F2D32E5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7EE596-21CA-5642-A20A-78384BD70D20}" type="datetimeFigureOut">
              <a:rPr kumimoji="1" lang="ja-JP" altLang="en-US" smtClean="0"/>
              <a:t>2025/11/12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35AF0FA2-C6C6-4A42-997F-8CBA89F659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3ABC37C5-33A9-D846-BDC7-5EF48D32C2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7439D3-E06A-7647-8BED-82732AC2A5D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51262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FC6B3AF2-B242-3F46-AE81-3E539D7088E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60AA1726-0A3B-CB49-8E0E-B4B6470CFDC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5124859A-66F9-3047-B028-E3767DAD13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7EE596-21CA-5642-A20A-78384BD70D20}" type="datetimeFigureOut">
              <a:rPr kumimoji="1" lang="ja-JP" altLang="en-US" smtClean="0"/>
              <a:t>2025/11/12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3317FC3A-3DF0-1246-820C-406A3F25EF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C3C34B26-8081-4C4D-B4A6-9091545EDA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7439D3-E06A-7647-8BED-82732AC2A5D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624494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29B73A6-1703-8F46-9191-6FDB757C22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B4A021EA-10B9-6543-8750-431ACC7B8EB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6C709912-D380-5D43-81DC-1254E2FB36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7EE596-21CA-5642-A20A-78384BD70D20}" type="datetimeFigureOut">
              <a:rPr kumimoji="1" lang="ja-JP" altLang="en-US" smtClean="0"/>
              <a:t>2025/11/12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21D85CCE-30BF-F443-B525-EA41A35EFA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68DFEA99-0ABF-B846-B105-AD93F1FD51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7439D3-E06A-7647-8BED-82732AC2A5D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62131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ACAE833-57B1-7E47-B049-DEB8C9B2D9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DF9D1590-5D6F-FE46-B89A-9910631C57E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D9AE2B66-3D70-894A-9C17-FABEA786D9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7EE596-21CA-5642-A20A-78384BD70D20}" type="datetimeFigureOut">
              <a:rPr kumimoji="1" lang="ja-JP" altLang="en-US" smtClean="0"/>
              <a:t>2025/11/12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CC2A331C-7E25-D14B-9AA8-43F16391B1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0E16AC85-FFB6-0146-962E-E6E37652BB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7439D3-E06A-7647-8BED-82732AC2A5D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246581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F859D79-FFA6-BC4C-8BD6-84AAC8D2A9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14691703-34F4-6B49-A9AE-75A122A7333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1C9F2776-9CD1-704B-A640-F20765E6BC9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8F669505-97FF-4A43-BC17-9B721F84FE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7EE596-21CA-5642-A20A-78384BD70D20}" type="datetimeFigureOut">
              <a:rPr kumimoji="1" lang="ja-JP" altLang="en-US" smtClean="0"/>
              <a:t>2025/11/12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62007214-3CD7-1647-A442-6C0557E53C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D0EA4B82-EF2B-C448-A10E-AAFABCC4CC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7439D3-E06A-7647-8BED-82732AC2A5D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723609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B120DDF-FBD9-DE47-82AB-3B5D468B54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55D28D7A-1183-6848-90F1-EEA5194CD03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6E00FEC1-37A8-414D-9C19-5F05CF19F5C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1C8B91AC-C226-704F-ADF5-6B0D31A059B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F3EE4A03-F97D-1D40-B016-DCAB507B9F9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7CA8364E-EDEB-394E-BE3A-597FAB085F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7EE596-21CA-5642-A20A-78384BD70D20}" type="datetimeFigureOut">
              <a:rPr kumimoji="1" lang="ja-JP" altLang="en-US" smtClean="0"/>
              <a:t>2025/11/12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59D8F29E-E1DE-094A-8FDD-EF08D01AF6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F3CC34AF-5CBF-374A-B37E-A99C46F937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7439D3-E06A-7647-8BED-82732AC2A5D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940222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BDDD4E4-9C11-CF48-9424-DFAAC3A659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526B83F1-0E7E-A747-9403-B12666E9E2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7EE596-21CA-5642-A20A-78384BD70D20}" type="datetimeFigureOut">
              <a:rPr kumimoji="1" lang="ja-JP" altLang="en-US" smtClean="0"/>
              <a:t>2025/11/12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74A1F286-E2F3-9D49-A214-723E60C41A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2A5FCBC6-91B7-8E44-A401-FEDBE986E4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7439D3-E06A-7647-8BED-82732AC2A5D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478908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A1A54D78-4BB7-B04E-9B65-2FA82C0C26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7EE596-21CA-5642-A20A-78384BD70D20}" type="datetimeFigureOut">
              <a:rPr kumimoji="1" lang="ja-JP" altLang="en-US" smtClean="0"/>
              <a:t>2025/11/12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9829DC80-B3A1-5D4E-849C-5037D018D1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063793C1-26EF-614B-B2E4-9BFA7710B5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7439D3-E06A-7647-8BED-82732AC2A5D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671020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D590B7B-73AE-9044-8E1D-BA56CA0EEB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AB4DC93E-91BF-3648-B4CD-976EDCCDC6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81AA3A3F-16CE-6842-B0F2-AC651635D8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3672BDEF-84E0-3F43-80EB-7F0ADA3752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7EE596-21CA-5642-A20A-78384BD70D20}" type="datetimeFigureOut">
              <a:rPr kumimoji="1" lang="ja-JP" altLang="en-US" smtClean="0"/>
              <a:t>2025/11/12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99F53779-93CA-9649-B619-03524A3363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DA28402F-CC63-6743-8698-4FAE1DAB6D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7439D3-E06A-7647-8BED-82732AC2A5D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976734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D778F48-1418-0345-86A9-70C2F8D6F4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5B73BDB2-EC25-1F44-BC6A-15E4567170E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98580A5C-0FEA-464E-BE0E-FF42E0FD702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004F56EF-D225-D94C-AA79-ED033F59C9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7EE596-21CA-5642-A20A-78384BD70D20}" type="datetimeFigureOut">
              <a:rPr kumimoji="1" lang="ja-JP" altLang="en-US" smtClean="0"/>
              <a:t>2025/11/12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C955B58B-B39D-4C46-A93D-5538B43344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222E1509-A585-DB41-B39D-6F8E98C2E6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7439D3-E06A-7647-8BED-82732AC2A5D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322563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A8A0D0BA-9E78-3D4C-821A-4894F167F5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E4FFB1FA-7E42-7F40-B943-80B43999A79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B4A8DAD8-D44F-5247-B701-D8172D770EE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7EE596-21CA-5642-A20A-78384BD70D20}" type="datetimeFigureOut">
              <a:rPr kumimoji="1" lang="ja-JP" altLang="en-US" smtClean="0"/>
              <a:t>2025/11/12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644AD475-9D46-5A4E-98F3-9637E2DE8DF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B170E4D1-4C07-6147-9431-149AD98B118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7439D3-E06A-7647-8BED-82732AC2A5D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779558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64356E2-9098-9AF4-D127-036714AFD0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>
            <a:extLst>
              <a:ext uri="{FF2B5EF4-FFF2-40B4-BE49-F238E27FC236}">
                <a16:creationId xmlns:a16="http://schemas.microsoft.com/office/drawing/2014/main" id="{E31CB654-F7C6-DADA-ED24-36677A00447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53096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BCB618-0DAA-F63F-32AA-091B4B13F3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1854A1AF-D938-1DCB-3480-869E42DBD05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05724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22B5F1-CD3E-A891-FB3D-B0F6ED3B44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84E0EE90-9FD0-7F3D-9A24-81F30653EA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4695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9098177-484C-E0C6-8171-A891559959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84CEEB6A-6E35-9DB8-2111-163E8E36A2E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437123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59EA3E-B55E-BB6F-14D9-620872FB3D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57F16CB6-402C-5A89-1EA0-B879EF2387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85306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F3243D3-CE3B-9732-A779-6FF12A0FD5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D29A7B7F-CB66-02C3-3D7F-720463F4978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7144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C947CA6-F733-22D2-40F4-E79EFFF600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A34A2571-BD84-F192-551B-2440DCAA91E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858699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B06C65-43CD-60F0-58C5-366E283892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F6CB810A-29C4-42D0-401F-B7FCC5AF784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697208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ワイド画面</PresentationFormat>
  <Paragraphs>0</Paragraphs>
  <Slides>8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8</vt:i4>
      </vt:variant>
    </vt:vector>
  </HeadingPairs>
  <TitlesOfParts>
    <vt:vector size="12" baseType="lpstr">
      <vt:lpstr>游ゴシック</vt:lpstr>
      <vt:lpstr>游ゴシック Light</vt:lpstr>
      <vt:lpstr>Arial</vt:lpstr>
      <vt:lpstr>Office テーマ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Daizaburo Taniyama</dc:creator>
  <cp:lastModifiedBy>陽代 薄井</cp:lastModifiedBy>
  <cp:revision>8</cp:revision>
  <dcterms:created xsi:type="dcterms:W3CDTF">2021-08-19T22:29:30Z</dcterms:created>
  <dcterms:modified xsi:type="dcterms:W3CDTF">2025-11-12T10:39:45Z</dcterms:modified>
</cp:coreProperties>
</file>