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9" r:id="rId23"/>
    <p:sldId id="280" r:id="rId24"/>
    <p:sldId id="281" r:id="rId25"/>
    <p:sldId id="283" r:id="rId2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54"/>
    <p:restoredTop sz="94709"/>
  </p:normalViewPr>
  <p:slideViewPr>
    <p:cSldViewPr snapToGrid="0" snapToObjects="1">
      <p:cViewPr varScale="1">
        <p:scale>
          <a:sx n="60" d="100"/>
          <a:sy n="60" d="100"/>
        </p:scale>
        <p:origin x="102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6834C3-EBA1-5D4F-AB67-9394D9542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76593F4-0B97-4543-8170-55B9E346AD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F60938D-ACDD-3042-B5DD-16D5B4181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102DA0-F601-7240-BB08-422EEC859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EDA17B3-62EC-5846-915A-423CAD291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92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3CAC34-94F7-1B40-B2AC-D717FEA53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081863B-FC59-1449-8A2A-13D1ADAFFD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FEB030-01D7-2B43-B373-503F2D32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AF0FA2-C6C6-4A42-997F-8CBA89F65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ABC37C5-33A9-D846-BDC7-5EF48D32C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26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C6B3AF2-B242-3F46-AE81-3E539D7088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0AA1726-0A3B-CB49-8E0E-B4B6470CFD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124859A-66F9-3047-B028-E3767DAD1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17FC3A-3DF0-1246-820C-406A3F25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3C34B26-8081-4C4D-B4A6-9091545ED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449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9B73A6-1703-8F46-9191-6FDB757C2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A021EA-10B9-6543-8750-431ACC7B8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C709912-D380-5D43-81DC-1254E2FB3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D85CCE-30BF-F443-B525-EA41A35EF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DFEA99-0ABF-B846-B105-AD93F1FD5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1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CAE833-57B1-7E47-B049-DEB8C9B2D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F9D1590-5D6F-FE46-B89A-9910631C5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AE2B66-3D70-894A-9C17-FABEA786D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2A331C-7E25-D14B-9AA8-43F16391B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E16AC85-FFB6-0146-962E-E6E37652B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465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859D79-FFA6-BC4C-8BD6-84AAC8D2A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691703-34F4-6B49-A9AE-75A122A733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C9F2776-9CD1-704B-A640-F20765E6B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669505-97FF-4A43-BC17-9B721F84F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007214-3CD7-1647-A442-6C0557E53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EA4B82-EF2B-C448-A10E-AAFABCC4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360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120DDF-FBD9-DE47-82AB-3B5D468B5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D28D7A-1183-6848-90F1-EEA5194CD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E00FEC1-37A8-414D-9C19-5F05CF19F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C8B91AC-C226-704F-ADF5-6B0D31A059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3EE4A03-F97D-1D40-B016-DCAB507B9F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CA8364E-EDEB-394E-BE3A-597FAB085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9D8F29E-E1DE-094A-8FDD-EF08D01AF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3CC34AF-5CBF-374A-B37E-A99C46F93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402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DDD4E4-9C11-CF48-9424-DFAAC3A65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26B83F1-0E7E-A747-9403-B12666E9E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4A1F286-E2F3-9D49-A214-723E60C41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A5FCBC6-91B7-8E44-A401-FEDBE986E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89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1A54D78-4BB7-B04E-9B65-2FA82C0C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829DC80-B3A1-5D4E-849C-5037D018D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63793C1-26EF-614B-B2E4-9BFA7710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710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590B7B-73AE-9044-8E1D-BA56CA0EE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B4DC93E-91BF-3648-B4CD-976EDCCDC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1AA3A3F-16CE-6842-B0F2-AC651635D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672BDEF-84E0-3F43-80EB-7F0ADA375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9F53779-93CA-9649-B619-03524A336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A28402F-CC63-6743-8698-4FAE1DAB6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767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778F48-1418-0345-86A9-70C2F8D6F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B73BDB2-EC25-1F44-BC6A-15E456717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8580A5C-0FEA-464E-BE0E-FF42E0FD7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04F56EF-D225-D94C-AA79-ED033F59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955B58B-B39D-4C46-A93D-5538B4334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22E1509-A585-DB41-B39D-6F8E98C2E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5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8A0D0BA-9E78-3D4C-821A-4894F167F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4FFB1FA-7E42-7F40-B943-80B43999A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A8DAD8-D44F-5247-B701-D8172D770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4AD475-9D46-5A4E-98F3-9637E2DE8D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70E4D1-4C07-6147-9431-149AD98B11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5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356E2-9098-9AF4-D127-036714AFD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9C6E875-11EC-073B-C258-2839A90C0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309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75871-8699-40D8-80BE-F255AB2E1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EE26ED5-2C67-392D-1EE9-3C4F20A4AB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36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6A6EDF-D6FA-532C-E52D-C0EE12C55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8675D72-8FD1-1BEB-3653-2B63E8EAB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88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B9BD7-56ED-3DEA-1ADF-201CF2812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03CCA4B-5A4C-31B2-B1D5-9F8183CCF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573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A82AC-6F14-8BE8-458C-9EC964498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CB6EC24-B096-7945-A96F-F0A064FE7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49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E63A70-7E2A-6FF1-C9B4-00833B632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705488C-DA60-F98B-9283-3B7C5CCF0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64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C55FE-11EB-3EE4-2390-F2C77AE11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DBAEDF6-BCED-AAFC-D396-B65093F2E2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34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43026-706C-2ABC-8030-F84368307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216663B-DDF0-1FDB-4BA0-A04EE7193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9742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00D44-483D-C899-791A-EFCE5362E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8B21AF5-3FFE-E16B-FAE7-42070229B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664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983DA-F631-00BA-853F-A05A4F4E6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523DD5C-3195-576C-042D-946B773F0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15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86B04-C1CC-1836-CB27-DB4B41333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E9A1011-0DED-E2F2-B373-773183EE2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22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89CDE9E2-051D-6062-80DF-B7F63ABE1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45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322E5-DE8B-3513-9671-1A9C6BC10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3C4E487-E76C-9EA8-83E5-E1349ACEC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263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FE400-6D13-8070-1A6F-EA0E89067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558D0E1-CE5E-11CD-9B00-752ECAB2B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5218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D077A-5314-519F-70EE-2450BD193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9459356-0554-DA90-E519-FE19F9070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2074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3F6C0-F853-85B7-3AE1-856C0965B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2D554F0-5A3E-76D6-E072-F166371D92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65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6E30E-1076-1E61-D18E-61853430D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DF66E94-2C1E-3B6D-2C04-32EAA2B55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035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51E20-9D15-736B-7EEE-E7924EF8B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9E34A55-7823-F5D6-2B01-3D75452F2E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6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8F77E11E-CC20-0242-E7D5-599821714C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80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9B2E226-C693-4B38-B64A-ADC42FC1E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9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C25CA9C-CE36-8F9F-403D-89A7242A8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"/>
            <a:ext cx="12190476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5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9F5E600-53E6-115E-C4DD-510AEAFB4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90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AC251-7412-2097-321E-565BCE74E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5396DF8-B16B-FD80-2D79-2667CDE05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581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856997-14DE-A3CF-FEF5-33B694DA4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0AF6ADB-DF82-35DD-F94A-5E66C671C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874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5FD88-3E71-46BC-CB27-35BB350D8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DA10268-E8EE-FDEB-FC4B-F1DF31DC4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245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ワイド画面</PresentationFormat>
  <Paragraphs>0</Paragraphs>
  <Slides>25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29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陽代 薄井</cp:lastModifiedBy>
  <cp:revision>6</cp:revision>
  <dcterms:created xsi:type="dcterms:W3CDTF">2021-08-19T22:29:30Z</dcterms:created>
  <dcterms:modified xsi:type="dcterms:W3CDTF">2025-11-12T10:24:03Z</dcterms:modified>
</cp:coreProperties>
</file>