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54"/>
    <p:restoredTop sz="94709"/>
  </p:normalViewPr>
  <p:slideViewPr>
    <p:cSldViewPr snapToGrid="0" snapToObjects="1">
      <p:cViewPr varScale="1">
        <p:scale>
          <a:sx n="95" d="100"/>
          <a:sy n="95" d="100"/>
        </p:scale>
        <p:origin x="200" y="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6834C3-EBA1-5D4F-AB67-9394D9542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76593F4-0B97-4543-8170-55B9E346AD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F60938D-ACDD-3042-B5DD-16D5B4181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102DA0-F601-7240-BB08-422EEC859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EDA17B3-62EC-5846-915A-423CAD291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92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3CAC34-94F7-1B40-B2AC-D717FEA53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081863B-FC59-1449-8A2A-13D1ADAFFD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FEB030-01D7-2B43-B373-503F2D32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AF0FA2-C6C6-4A42-997F-8CBA89F65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ABC37C5-33A9-D846-BDC7-5EF48D32C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26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C6B3AF2-B242-3F46-AE81-3E539D7088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0AA1726-0A3B-CB49-8E0E-B4B6470CFD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124859A-66F9-3047-B028-E3767DAD1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17FC3A-3DF0-1246-820C-406A3F25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3C34B26-8081-4C4D-B4A6-9091545ED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449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9B73A6-1703-8F46-9191-6FDB757C2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A021EA-10B9-6543-8750-431ACC7B8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C709912-D380-5D43-81DC-1254E2FB3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D85CCE-30BF-F443-B525-EA41A35EF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DFEA99-0ABF-B846-B105-AD93F1FD5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1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CAE833-57B1-7E47-B049-DEB8C9B2D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F9D1590-5D6F-FE46-B89A-9910631C5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AE2B66-3D70-894A-9C17-FABEA786D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2A331C-7E25-D14B-9AA8-43F16391B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E16AC85-FFB6-0146-962E-E6E37652B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465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859D79-FFA6-BC4C-8BD6-84AAC8D2A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691703-34F4-6B49-A9AE-75A122A733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C9F2776-9CD1-704B-A640-F20765E6B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669505-97FF-4A43-BC17-9B721F84F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007214-3CD7-1647-A442-6C0557E53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EA4B82-EF2B-C448-A10E-AAFABCC4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360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120DDF-FBD9-DE47-82AB-3B5D468B5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D28D7A-1183-6848-90F1-EEA5194CD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E00FEC1-37A8-414D-9C19-5F05CF19F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C8B91AC-C226-704F-ADF5-6B0D31A059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3EE4A03-F97D-1D40-B016-DCAB507B9F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CA8364E-EDEB-394E-BE3A-597FAB085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9D8F29E-E1DE-094A-8FDD-EF08D01AF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3CC34AF-5CBF-374A-B37E-A99C46F93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402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DDD4E4-9C11-CF48-9424-DFAAC3A65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26B83F1-0E7E-A747-9403-B12666E9E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4A1F286-E2F3-9D49-A214-723E60C41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A5FCBC6-91B7-8E44-A401-FEDBE986E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89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1A54D78-4BB7-B04E-9B65-2FA82C0C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829DC80-B3A1-5D4E-849C-5037D018D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63793C1-26EF-614B-B2E4-9BFA7710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710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590B7B-73AE-9044-8E1D-BA56CA0EE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B4DC93E-91BF-3648-B4CD-976EDCCDC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1AA3A3F-16CE-6842-B0F2-AC651635D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672BDEF-84E0-3F43-80EB-7F0ADA375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9F53779-93CA-9649-B619-03524A336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A28402F-CC63-6743-8698-4FAE1DAB6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767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778F48-1418-0345-86A9-70C2F8D6F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B73BDB2-EC25-1F44-BC6A-15E456717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8580A5C-0FEA-464E-BE0E-FF42E0FD7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04F56EF-D225-D94C-AA79-ED033F59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955B58B-B39D-4C46-A93D-5538B4334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22E1509-A585-DB41-B39D-6F8E98C2E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5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8A0D0BA-9E78-3D4C-821A-4894F167F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4FFB1FA-7E42-7F40-B943-80B43999A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A8DAD8-D44F-5247-B701-D8172D770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4AD475-9D46-5A4E-98F3-9637E2DE8D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70E4D1-4C07-6147-9431-149AD98B11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5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座る, 女性, フロント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7CEB96A9-C05D-99FE-45BB-A2B71E8187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45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4A79FF92-A113-01D3-3A86-542F30E289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80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人, ポーズ, 立つ, おもちゃ が含まれている画像&#10;&#10;自動的に生成された説明">
            <a:extLst>
              <a:ext uri="{FF2B5EF4-FFF2-40B4-BE49-F238E27FC236}">
                <a16:creationId xmlns:a16="http://schemas.microsoft.com/office/drawing/2014/main" id="{D9D7D1D5-7D84-7898-AF50-4899F1CC565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9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ダイアグラム&#10;&#10;自動的に生成された説明">
            <a:extLst>
              <a:ext uri="{FF2B5EF4-FFF2-40B4-BE49-F238E27FC236}">
                <a16:creationId xmlns:a16="http://schemas.microsoft.com/office/drawing/2014/main" id="{00238D34-973E-91EE-841E-457686D5F7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5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441474F-5AE1-5F2E-A847-8CAA7E9BCE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90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ワイド画面</PresentationFormat>
  <Paragraphs>0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4</cp:revision>
  <dcterms:created xsi:type="dcterms:W3CDTF">2021-08-19T22:29:30Z</dcterms:created>
  <dcterms:modified xsi:type="dcterms:W3CDTF">2025-03-21T22:00:12Z</dcterms:modified>
</cp:coreProperties>
</file>