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6186"/>
    <p:restoredTop sz="94720"/>
  </p:normalViewPr>
  <p:slideViewPr>
    <p:cSldViewPr snapToGrid="0" snapToObjects="1">
      <p:cViewPr varScale="1">
        <p:scale>
          <a:sx n="33" d="100"/>
          <a:sy n="33" d="100"/>
        </p:scale>
        <p:origin x="224" y="15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56834C3-EBA1-5D4F-AB67-9394D9542C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976593F4-0B97-4543-8170-55B9E346AD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F60938D-ACDD-3042-B5DD-16D5B41810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3102DA0-F601-7240-BB08-422EEC8594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EDA17B3-62EC-5846-915A-423CAD291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7926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23CAC34-94F7-1B40-B2AC-D717FEA53B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A081863B-FC59-1449-8A2A-13D1ADAFFD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5FEB030-01D7-2B43-B373-503F2D32E5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5AF0FA2-C6C6-4A42-997F-8CBA89F65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ABC37C5-33A9-D846-BDC7-5EF48D32C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126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FC6B3AF2-B242-3F46-AE81-3E539D7088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60AA1726-0A3B-CB49-8E0E-B4B6470CFD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124859A-66F9-3047-B028-E3767DAD1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317FC3A-3DF0-1246-820C-406A3F25E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3C34B26-8081-4C4D-B4A6-9091545ED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2449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29B73A6-1703-8F46-9191-6FDB757C22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4A021EA-10B9-6543-8750-431ACC7B8E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C709912-D380-5D43-81DC-1254E2FB3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1D85CCE-30BF-F443-B525-EA41A35EFA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8DFEA99-0ABF-B846-B105-AD93F1FD5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213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ACAE833-57B1-7E47-B049-DEB8C9B2D9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F9D1590-5D6F-FE46-B89A-9910631C57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9AE2B66-3D70-894A-9C17-FABEA786D9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C2A331C-7E25-D14B-9AA8-43F16391B1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E16AC85-FFB6-0146-962E-E6E37652B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24658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859D79-FFA6-BC4C-8BD6-84AAC8D2A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4691703-34F4-6B49-A9AE-75A122A733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1C9F2776-9CD1-704B-A640-F20765E6BC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F669505-97FF-4A43-BC17-9B721F84FE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2025/2/19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2007214-3CD7-1647-A442-6C0557E53C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0EA4B82-EF2B-C448-A10E-AAFABCC4C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2360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B120DDF-FBD9-DE47-82AB-3B5D468B54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5D28D7A-1183-6848-90F1-EEA5194CD0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E00FEC1-37A8-414D-9C19-5F05CF19F5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1C8B91AC-C226-704F-ADF5-6B0D31A059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F3EE4A03-F97D-1D40-B016-DCAB507B9F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7CA8364E-EDEB-394E-BE3A-597FAB085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2025/2/19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59D8F29E-E1DE-094A-8FDD-EF08D01AF6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F3CC34AF-5CBF-374A-B37E-A99C46F937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94022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BDDD4E4-9C11-CF48-9424-DFAAC3A659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526B83F1-0E7E-A747-9403-B12666E9E2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2025/2/19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74A1F286-E2F3-9D49-A214-723E60C41A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A5FCBC6-91B7-8E44-A401-FEDBE986E4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7890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A1A54D78-4BB7-B04E-9B65-2FA82C0C2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2025/2/19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9829DC80-B3A1-5D4E-849C-5037D018D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63793C1-26EF-614B-B2E4-9BFA7710B5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71020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D590B7B-73AE-9044-8E1D-BA56CA0EE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B4DC93E-91BF-3648-B4CD-976EDCCDC6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1AA3A3F-16CE-6842-B0F2-AC651635D8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672BDEF-84E0-3F43-80EB-7F0ADA3752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2025/2/19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9F53779-93CA-9649-B619-03524A3363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A28402F-CC63-6743-8698-4FAE1DAB6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7673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D778F48-1418-0345-86A9-70C2F8D6F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5B73BDB2-EC25-1F44-BC6A-15E4567170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98580A5C-0FEA-464E-BE0E-FF42E0FD70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04F56EF-D225-D94C-AA79-ED033F59C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2025/2/19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955B58B-B39D-4C46-A93D-5538B43344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22E1509-A585-DB41-B39D-6F8E98C2E6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2256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A8A0D0BA-9E78-3D4C-821A-4894F167F5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4FFB1FA-7E42-7F40-B943-80B43999A7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4A8DAD8-D44F-5247-B701-D8172D770E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7EE596-21CA-5642-A20A-78384BD70D20}" type="datetimeFigureOut">
              <a:rPr kumimoji="1" lang="ja-JP" altLang="en-US" smtClean="0"/>
              <a:t>2025/2/19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44AD475-9D46-5A4E-98F3-9637E2DE8D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170E4D1-4C07-6147-9431-149AD98B11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7955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図 2" descr="ケーキ, 女の子, 小さい, 誕生日 が含まれている画像&#10;&#10;自動的に生成された説明">
            <a:extLst>
              <a:ext uri="{FF2B5EF4-FFF2-40B4-BE49-F238E27FC236}">
                <a16:creationId xmlns:a16="http://schemas.microsoft.com/office/drawing/2014/main" id="{62DD2BE9-3980-2DEC-161D-11DDF956AAB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545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図 3" descr="部屋 が含まれている画像&#10;&#10;自動的に生成された説明">
            <a:extLst>
              <a:ext uri="{FF2B5EF4-FFF2-40B4-BE49-F238E27FC236}">
                <a16:creationId xmlns:a16="http://schemas.microsoft.com/office/drawing/2014/main" id="{01602B40-A88E-17C1-1E18-F623D2A592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880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図 3" descr="挿絵 が含まれている画像&#10;&#10;自動的に生成された説明">
            <a:extLst>
              <a:ext uri="{FF2B5EF4-FFF2-40B4-BE49-F238E27FC236}">
                <a16:creationId xmlns:a16="http://schemas.microsoft.com/office/drawing/2014/main" id="{3DF5E2CF-EF2D-3484-68CF-A83379E407F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490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図 3" descr="女の子の漫画&#10;&#10;中程度の精度で自動的に生成された説明">
            <a:extLst>
              <a:ext uri="{FF2B5EF4-FFF2-40B4-BE49-F238E27FC236}">
                <a16:creationId xmlns:a16="http://schemas.microsoft.com/office/drawing/2014/main" id="{8CB9D16E-F052-451E-94E9-118BF423CE5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2859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図 3" descr="人, 部屋 が含まれている画像&#10;&#10;自動的に生成された説明">
            <a:extLst>
              <a:ext uri="{FF2B5EF4-FFF2-40B4-BE49-F238E27FC236}">
                <a16:creationId xmlns:a16="http://schemas.microsoft.com/office/drawing/2014/main" id="{53819D8C-8227-E72E-4651-B1727468AE3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5905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図 3" descr="Cgで描かれたアニメ&#10;&#10;低い精度で自動的に生成された説明">
            <a:extLst>
              <a:ext uri="{FF2B5EF4-FFF2-40B4-BE49-F238E27FC236}">
                <a16:creationId xmlns:a16="http://schemas.microsoft.com/office/drawing/2014/main" id="{12130C3A-4DE4-AC35-23C3-DD135DBE8A2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6919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図 4" descr="挿絵 が含まれている画像&#10;&#10;自動的に生成された説明">
            <a:extLst>
              <a:ext uri="{FF2B5EF4-FFF2-40B4-BE49-F238E27FC236}">
                <a16:creationId xmlns:a16="http://schemas.microsoft.com/office/drawing/2014/main" id="{D500E237-A966-D807-F316-99AED0039FE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3762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図 4" descr="テキスト&#10;&#10;自動的に生成された説明">
            <a:extLst>
              <a:ext uri="{FF2B5EF4-FFF2-40B4-BE49-F238E27FC236}">
                <a16:creationId xmlns:a16="http://schemas.microsoft.com/office/drawing/2014/main" id="{5A02E22E-A80C-B1A8-E214-BB438B96E7E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6619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Macintosh PowerPoint</Application>
  <PresentationFormat>ワイド画面</PresentationFormat>
  <Paragraphs>0</Paragraphs>
  <Slides>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2" baseType="lpstr"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Daizaburo Taniyama</dc:creator>
  <cp:lastModifiedBy>Daizaburo Taniyama</cp:lastModifiedBy>
  <cp:revision>3</cp:revision>
  <dcterms:created xsi:type="dcterms:W3CDTF">2021-08-19T22:29:30Z</dcterms:created>
  <dcterms:modified xsi:type="dcterms:W3CDTF">2025-02-19T06:47:13Z</dcterms:modified>
</cp:coreProperties>
</file>